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0" r:id="rId4"/>
    <p:sldId id="263" r:id="rId5"/>
    <p:sldId id="272" r:id="rId6"/>
    <p:sldId id="271" r:id="rId7"/>
    <p:sldId id="258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06-May-20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06-May-20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06-May-20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06-May-20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YERrnB-Uk" TargetMode="External"/><Relationship Id="rId2" Type="http://schemas.openxmlformats.org/officeDocument/2006/relationships/hyperlink" Target="https://www.youtube.com/watch?v=EeuPcOWvR6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4QS2USKmk&amp;t=18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/>
              <a:t>Физичко васпитање</a:t>
            </a:r>
            <a:br>
              <a:rPr lang="sr-Cyrl-RS" dirty="0"/>
            </a:br>
            <a:r>
              <a:rPr lang="sr-Cyrl-RS" dirty="0"/>
              <a:t> -Правилна исхрана-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08.05.2020.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Правилна исхрана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r>
              <a:rPr lang="sr-Cyrl-RS" dirty="0"/>
              <a:t>Данас ћемо причати о здравој исхрани. Ви сте већ увелико упознати са овом темом. Од изузетне важности је да се храните здраво и правилно, јер то утиче на читав организам. Када се здраво храните ваше тело то препознаје и много боље функционише. Ви сте здравији, одморнији и пунији енергије која вам је неопходна у периоду развоја у ком се ви налазите.</a:t>
            </a:r>
          </a:p>
          <a:p>
            <a:r>
              <a:rPr lang="sr-Cyrl-RS" dirty="0"/>
              <a:t>Погледајте следећа два видеа о здравој и правилној исхрани.</a:t>
            </a:r>
          </a:p>
          <a:p>
            <a:r>
              <a:rPr lang="sr-Cyrl-RS" dirty="0"/>
              <a:t>Након предавања о правилној исхрани одрадите и вежбе са видеа.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Правилна исхрана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Здрава исхрана</a:t>
            </a:r>
          </a:p>
          <a:p>
            <a:pPr marL="0" indent="0">
              <a:buNone/>
            </a:pPr>
            <a:endParaRPr lang="sr-Cyrl-R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https://www.youtube.com/watch?v=EeuPcOWvR6Y</a:t>
            </a:r>
            <a:endParaRPr lang="sr-Cyrl-RS" dirty="0"/>
          </a:p>
          <a:p>
            <a:r>
              <a:rPr lang="sr-Cyrl-RS" dirty="0"/>
              <a:t>Здрава ужина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en-US" dirty="0">
                <a:hlinkClick r:id="rId3"/>
              </a:rPr>
              <a:t>https://www.youtube.com/watch?v=hEYERrnB-Uk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Пирамида правилне и здраве исхране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4" y="3200400"/>
            <a:ext cx="2666999" cy="914400"/>
          </a:xfrm>
        </p:spPr>
        <p:txBody>
          <a:bodyPr>
            <a:normAutofit/>
          </a:bodyPr>
          <a:lstStyle/>
          <a:p>
            <a:r>
              <a:rPr lang="sr-Cyrl-RS" dirty="0"/>
              <a:t>На пирамиди је приказано у којим количинама треба уносити које намернице.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280FA-AEFF-4F79-B858-C023264A6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1981200"/>
            <a:ext cx="5807926" cy="3809999"/>
          </a:xfr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Пирамида правилне и здраве исхране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4" y="3200400"/>
            <a:ext cx="2666999" cy="914400"/>
          </a:xfrm>
        </p:spPr>
        <p:txBody>
          <a:bodyPr>
            <a:normAutofit/>
          </a:bodyPr>
          <a:lstStyle/>
          <a:p>
            <a:r>
              <a:rPr lang="sr-Cyrl-RS" dirty="0"/>
              <a:t>На пирамиди је приказано у којим количинама треба уносити које намернице.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088A11-2A05-46FA-959F-28CC868A6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743200"/>
            <a:ext cx="5920029" cy="2412295"/>
          </a:xfrm>
        </p:spPr>
      </p:pic>
    </p:spTree>
    <p:extLst>
      <p:ext uri="{BB962C8B-B14F-4D97-AF65-F5344CB8AC3E}">
        <p14:creationId xmlns:p14="http://schemas.microsoft.com/office/powerpoint/2010/main" val="40012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Правилна исхрана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https://www.youtube.com/watch?v=oc4QS2USKmk&amp;t=18s</a:t>
            </a:r>
            <a:endParaRPr lang="en-US" dirty="0"/>
          </a:p>
          <a:p>
            <a:r>
              <a:rPr lang="sr-Cyrl-RS" dirty="0"/>
              <a:t>Вежбе обликовања.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Домаћи задатак: Водити дневник вежбања, за сваки час записати 1-2 реченице. Слике дневника слати само кад је то напоменуто на </a:t>
            </a:r>
            <a:r>
              <a:rPr lang="en-US" dirty="0"/>
              <a:t>Google </a:t>
            </a:r>
            <a:r>
              <a:rPr lang="sr-Cyrl-RS" dirty="0"/>
              <a:t>учионицу.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19</TotalTime>
  <Words>223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Corbel</vt:lpstr>
      <vt:lpstr>Chalkboard 16x9</vt:lpstr>
      <vt:lpstr>Физичко васпитање  -Правилна исхрана-</vt:lpstr>
      <vt:lpstr>Правилна исхрана</vt:lpstr>
      <vt:lpstr>Правилна исхрана</vt:lpstr>
      <vt:lpstr>Пирамида правилне и здраве исхране</vt:lpstr>
      <vt:lpstr>Пирамида правилне и здраве исхране</vt:lpstr>
      <vt:lpstr>Правилна исхрана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  -Правилна исхрана-</dc:title>
  <dc:creator>Irena</dc:creator>
  <cp:lastModifiedBy>Irena</cp:lastModifiedBy>
  <cp:revision>3</cp:revision>
  <dcterms:created xsi:type="dcterms:W3CDTF">2020-05-06T13:06:27Z</dcterms:created>
  <dcterms:modified xsi:type="dcterms:W3CDTF">2020-05-06T13:26:22Z</dcterms:modified>
</cp:coreProperties>
</file>